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Crimson Pro Semi Bold" panose="020B0604020202020204" charset="0"/>
      <p:regular r:id="rId15"/>
    </p:embeddedFont>
    <p:embeddedFont>
      <p:font typeface="Heebo" pitchFamily="2" charset="-79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52F9A30-A4E6-88B8-4C82-34645E833F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24079F-01A8-0238-93EB-A0EF60462E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86FD7-8DE0-4CE9-A8EC-31D80A829E33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5D0245-E1F9-27C1-7B02-04A79C7DF0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AA617-C3D8-40C7-0322-DB6159C6E5B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BE8C5-A10A-4274-BEBF-DD904A12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7750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16322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0092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DoctorPulse: Offline AI for Health &amp; Harvest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427827" y="4358640"/>
            <a:ext cx="726102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Your Dual-Purpose Offline AI Assistant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526577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Presented by: </a:t>
            </a: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Raja Danish Ali</a:t>
            </a:r>
            <a:endParaRPr lang="en-US" sz="17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32EECA-6020-6F18-B0E0-EEDBDD7E87A7}"/>
              </a:ext>
            </a:extLst>
          </p:cNvPr>
          <p:cNvSpPr txBox="1"/>
          <p:nvPr/>
        </p:nvSpPr>
        <p:spPr>
          <a:xfrm>
            <a:off x="12534968" y="7004957"/>
            <a:ext cx="1975689" cy="120287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6426"/>
            <a:ext cx="79399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 Takeaways: Our Contribution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48833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1020604" y="327564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770" y="3424476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4182904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Empowering Underserved Communities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502765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Providing vital information where internet access is limited or non-existent.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048833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443776" y="327564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0942" y="3424476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43776" y="4182904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Leveraging Cutting-Edge Offline AI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43776" y="502765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Showcasing the power of localized AI models for practical, real-world solutions.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3048833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0"/>
          <p:cNvSpPr/>
          <p:nvPr/>
        </p:nvSpPr>
        <p:spPr>
          <a:xfrm>
            <a:off x="9866948" y="327564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4114" y="3424476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6948" y="4182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Scalable &amp; Adaptable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6948" y="467332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foundation for future expansion into various specialized domains and platforms.</a:t>
            </a:r>
            <a:endParaRPr lang="en-US" sz="17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E734A7-4056-49BC-3851-037ACAC49BDA}"/>
              </a:ext>
            </a:extLst>
          </p:cNvPr>
          <p:cNvSpPr txBox="1"/>
          <p:nvPr/>
        </p:nvSpPr>
        <p:spPr>
          <a:xfrm>
            <a:off x="12534968" y="7004957"/>
            <a:ext cx="1975689" cy="120287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002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492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Questions &amp; Discussion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96728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9482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Contact: rajadanish.ist@gmail.com</a:t>
            </a:r>
            <a:endParaRPr lang="en-US" sz="17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25E5D-9679-33A4-EFFF-F6709968F9BC}"/>
              </a:ext>
            </a:extLst>
          </p:cNvPr>
          <p:cNvSpPr txBox="1"/>
          <p:nvPr/>
        </p:nvSpPr>
        <p:spPr>
          <a:xfrm>
            <a:off x="12534968" y="7004957"/>
            <a:ext cx="1975689" cy="120287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8123"/>
            <a:ext cx="98578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The Problem: Gaps in Critical Information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90530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63310" y="3290530"/>
            <a:ext cx="121920" cy="2810947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142524" y="3547824"/>
            <a:ext cx="31924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Limited Access to Expertise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038243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Millions lack immediate access to qualified medical or agricultural advice, especially in remote areas or during emergencies.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290530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186482" y="3290530"/>
            <a:ext cx="121920" cy="2810947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565696" y="35478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Connectivity Barriers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4038243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Dependence on internet for information hinders quick decision-making in critical health moments or for urgent crop issues.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290530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9609653" y="3290530"/>
            <a:ext cx="121920" cy="2810947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988868" y="3547824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Information Overload &amp; Misinformation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4392573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Online searches often lead to unreliable or overwhelming data, making it hard to find trustworthy, relevant advice.</a:t>
            </a:r>
            <a:endParaRPr lang="en-US" sz="17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B56908-4F03-DE42-57A1-10DEDAD0897E}"/>
              </a:ext>
            </a:extLst>
          </p:cNvPr>
          <p:cNvSpPr txBox="1"/>
          <p:nvPr/>
        </p:nvSpPr>
        <p:spPr>
          <a:xfrm>
            <a:off x="12534968" y="7004957"/>
            <a:ext cx="1975689" cy="120287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995642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DoctorPulse: Our Innovative Solution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DoctorPulse is an offline AI chatbot designed to bridge crucial information gaps in two vital domains: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55139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Healthcare Support: Provides initial medical guidance and general health advice.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28338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Crop Care Support: Offers insights on plant diseases and farming best practices.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412873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It delivers instant, reliable information without an internet connection, ensuring support is always available.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6D4ED6-88AA-BB0A-91AE-302603E74CC7}"/>
              </a:ext>
            </a:extLst>
          </p:cNvPr>
          <p:cNvSpPr txBox="1"/>
          <p:nvPr/>
        </p:nvSpPr>
        <p:spPr>
          <a:xfrm>
            <a:off x="12538319" y="6946142"/>
            <a:ext cx="1975689" cy="120287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83362"/>
            <a:ext cx="76735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 Features: Empowering Users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45769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100% Offline Capability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686651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 functionalities, including AI inference, work completely without an internet connection, ideal for remote use.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345769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Google Gemma 3n 2B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3686651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Powered by a fine-tuned Gemma model, ensuring efficient, high-quality AI responses locally.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979432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829895"/>
            <a:ext cx="30827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Multimodal Input/Output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93790" y="6320314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Supports text, image uploads, and voice input/output for a truly intuitive user experience.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4979432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829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Dual-Purpose AI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56884" y="6320314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Seamlessly switches between healthcare and crop care assistance, addressing diverse user needs.</a:t>
            </a:r>
            <a:endParaRPr lang="en-US" sz="17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6F489E-A2EF-E5E7-3852-D2C174A3A4E9}"/>
              </a:ext>
            </a:extLst>
          </p:cNvPr>
          <p:cNvSpPr txBox="1"/>
          <p:nvPr/>
        </p:nvSpPr>
        <p:spPr>
          <a:xfrm>
            <a:off x="12534968" y="7004957"/>
            <a:ext cx="1975689" cy="120287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122" y="466725"/>
            <a:ext cx="6675953" cy="530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Architecture: How DoctorPulse Works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122" y="708481"/>
            <a:ext cx="13331309" cy="57488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46498" y="5995219"/>
            <a:ext cx="3024449" cy="378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Multimodal Output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1546498" y="4664461"/>
            <a:ext cx="3024449" cy="378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Gemma Model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546498" y="3347146"/>
            <a:ext cx="3024449" cy="378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Gradio Interface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546498" y="2016389"/>
            <a:ext cx="3024449" cy="378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User Input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594122" y="6217940"/>
            <a:ext cx="1344215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DoctorPulse leverages a robust, efficient architecture: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594122" y="6610648"/>
            <a:ext cx="1344215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Gradio UI:</a:t>
            </a:r>
            <a:r>
              <a:rPr lang="en-US" sz="13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Provides an intuitive web interface for user interaction.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594122" y="7008580"/>
            <a:ext cx="1344215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Fine-tuned Gemma 3n 2B:</a:t>
            </a:r>
            <a:r>
              <a:rPr lang="en-US" sz="13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The core AI engine, optimized for specific medical and agricultural datasets.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594122" y="7361136"/>
            <a:ext cx="1344215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Google Colab:</a:t>
            </a:r>
            <a:r>
              <a:rPr lang="en-US" sz="13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The development and deployment environment, enabling rapid prototyping and accessibility.</a:t>
            </a:r>
            <a:endParaRPr lang="en-US" sz="13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9A4C24-4581-12EC-D0B2-7D8B67C8F7F1}"/>
              </a:ext>
            </a:extLst>
          </p:cNvPr>
          <p:cNvSpPr txBox="1"/>
          <p:nvPr/>
        </p:nvSpPr>
        <p:spPr>
          <a:xfrm>
            <a:off x="12534968" y="7004957"/>
            <a:ext cx="1975689" cy="120287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2934"/>
            <a:ext cx="8873609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Why Gemma 3n 2B? A Strategic Choice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098" y="1844278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selection of Google's Gemma 3n 2B was critical for DoctorPulse's success due to its: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0098" y="2757964"/>
            <a:ext cx="694384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Optimal Size for Edge Devices:</a:t>
            </a: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Small enough (2 billion parameters) for efficient local execution without compromising performance.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0098" y="3905726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Strong Performance:</a:t>
            </a: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Delivers high-quality, relevant responses despite its compact size, crucial for accurate advice.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0098" y="4696897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Offline Capability:</a:t>
            </a: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Designed to run efficiently offline, making it perfect for our core value proposition.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80098" y="5488067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Fine-tuning Potential:</a:t>
            </a: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Easily adaptable to specialized datasets (medical/agricultural) for enhanced domain expertise.</a:t>
            </a:r>
            <a:endParaRPr lang="en-US" sz="1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FAE636-B07A-A0E8-F3BF-D9424C68AA12}"/>
              </a:ext>
            </a:extLst>
          </p:cNvPr>
          <p:cNvSpPr txBox="1"/>
          <p:nvPr/>
        </p:nvSpPr>
        <p:spPr>
          <a:xfrm>
            <a:off x="12534968" y="7004957"/>
            <a:ext cx="1975689" cy="120287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439" y="1894523"/>
            <a:ext cx="5582364" cy="55823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3212"/>
            <a:ext cx="79332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DoctorPulse in Action: UI Preview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956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See the seamless user experience of DoctorPulse's Gradio UI, demonstrating multimodal input and output.</a:t>
            </a:r>
            <a:endParaRPr lang="en-US" sz="17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6CD0C1-AB13-5A8D-D260-26FA9AB71AA8}"/>
              </a:ext>
            </a:extLst>
          </p:cNvPr>
          <p:cNvSpPr txBox="1"/>
          <p:nvPr/>
        </p:nvSpPr>
        <p:spPr>
          <a:xfrm>
            <a:off x="12534968" y="7004957"/>
            <a:ext cx="1975689" cy="120287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Image 1">
            <a:extLst>
              <a:ext uri="{FF2B5EF4-FFF2-40B4-BE49-F238E27FC236}">
                <a16:creationId xmlns:a16="http://schemas.microsoft.com/office/drawing/2014/main" id="{80EE4805-475B-5538-CE6F-3FCC733015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67989" y="2949335"/>
            <a:ext cx="10066585" cy="46380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E31006D5-28BA-76B2-53E9-CD00D33910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37534" y="936852"/>
            <a:ext cx="9362010" cy="52950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3BBC4E-8A2C-CE49-2209-909E07ED16EF}"/>
              </a:ext>
            </a:extLst>
          </p:cNvPr>
          <p:cNvSpPr txBox="1"/>
          <p:nvPr/>
        </p:nvSpPr>
        <p:spPr>
          <a:xfrm>
            <a:off x="12534968" y="7004957"/>
            <a:ext cx="1975689" cy="120287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061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683" y="554593"/>
            <a:ext cx="6783586" cy="630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Future Scope: Expanding Impact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423" y="1587818"/>
            <a:ext cx="1635800" cy="14839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68579" y="2344936"/>
            <a:ext cx="28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29795" y="1950601"/>
            <a:ext cx="2655927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Enhanced Image Analysis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5029795" y="2386608"/>
            <a:ext cx="8406051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More precise image recognition for complex diagnoses in both medical and agricultural fields.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878586" y="3087410"/>
            <a:ext cx="8995767" cy="11430"/>
          </a:xfrm>
          <a:prstGeom prst="roundRect">
            <a:avLst>
              <a:gd name="adj" fmla="val 264599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4583" y="3122176"/>
            <a:ext cx="3271599" cy="148399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68579" y="3687008"/>
            <a:ext cx="28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47755" y="3323749"/>
            <a:ext cx="345459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Mobile Application Development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5847755" y="3759756"/>
            <a:ext cx="7875389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Native iOS and Android apps for broader accessibility and ease of use on personal devices.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5696545" y="4621768"/>
            <a:ext cx="8177808" cy="11430"/>
          </a:xfrm>
          <a:prstGeom prst="roundRect">
            <a:avLst>
              <a:gd name="adj" fmla="val 264599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6623" y="4656534"/>
            <a:ext cx="4907518" cy="148399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68579" y="5221367"/>
            <a:ext cx="28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665714" y="5019318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Livestock Care Support</a:t>
            </a:r>
            <a:endParaRPr lang="en-US" sz="1950" dirty="0"/>
          </a:p>
        </p:txBody>
      </p:sp>
      <p:sp>
        <p:nvSpPr>
          <p:cNvPr id="16" name="Text 11"/>
          <p:cNvSpPr/>
          <p:nvPr/>
        </p:nvSpPr>
        <p:spPr>
          <a:xfrm>
            <a:off x="6665714" y="5455325"/>
            <a:ext cx="6934438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Integration of animal health and breeding advice, extending agricultural utility.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6514505" y="6156127"/>
            <a:ext cx="7359848" cy="11430"/>
          </a:xfrm>
          <a:prstGeom prst="roundRect">
            <a:avLst>
              <a:gd name="adj" fmla="val 264599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664" y="6190893"/>
            <a:ext cx="6543318" cy="148399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68579" y="6755725"/>
            <a:ext cx="28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483554" y="6392466"/>
            <a:ext cx="312217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Proactive Alerts &amp; Monitoring</a:t>
            </a:r>
            <a:endParaRPr lang="en-US" sz="195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079F1E-DA3E-06BC-8C3D-B87D79DB551B}"/>
              </a:ext>
            </a:extLst>
          </p:cNvPr>
          <p:cNvSpPr txBox="1"/>
          <p:nvPr/>
        </p:nvSpPr>
        <p:spPr>
          <a:xfrm>
            <a:off x="12534968" y="7004957"/>
            <a:ext cx="1975689" cy="120287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" name="Text 15"/>
          <p:cNvSpPr/>
          <p:nvPr/>
        </p:nvSpPr>
        <p:spPr>
          <a:xfrm>
            <a:off x="7483554" y="6828473"/>
            <a:ext cx="6239589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Implementing features for preventative care and early detection based on user input patterns.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584</Words>
  <Application>Microsoft Office PowerPoint</Application>
  <PresentationFormat>Custom</PresentationFormat>
  <Paragraphs>74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Crimson Pro Semi Bold</vt:lpstr>
      <vt:lpstr>Arial</vt:lpstr>
      <vt:lpstr>Heebo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Raja Danish</dc:creator>
  <cp:lastModifiedBy>Raja Danish</cp:lastModifiedBy>
  <cp:revision>2</cp:revision>
  <dcterms:created xsi:type="dcterms:W3CDTF">2025-08-06T08:34:28Z</dcterms:created>
  <dcterms:modified xsi:type="dcterms:W3CDTF">2025-08-06T09:07:31Z</dcterms:modified>
</cp:coreProperties>
</file>